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339A-EC99-4E81-8B9A-4D90FEF27B70}" type="datetimeFigureOut">
              <a:rPr lang="de-DE" smtClean="0"/>
              <a:t>05.03.2015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F097-AB51-45D5-82FD-B0556D20D6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30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339A-EC99-4E81-8B9A-4D90FEF27B70}" type="datetimeFigureOut">
              <a:rPr lang="de-DE" smtClean="0"/>
              <a:t>05.03.2015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F097-AB51-45D5-82FD-B0556D20D6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52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339A-EC99-4E81-8B9A-4D90FEF27B70}" type="datetimeFigureOut">
              <a:rPr lang="de-DE" smtClean="0"/>
              <a:t>05.03.2015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F097-AB51-45D5-82FD-B0556D20D6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75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339A-EC99-4E81-8B9A-4D90FEF27B70}" type="datetimeFigureOut">
              <a:rPr lang="de-DE" smtClean="0"/>
              <a:t>05.03.2015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F097-AB51-45D5-82FD-B0556D20D6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72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339A-EC99-4E81-8B9A-4D90FEF27B70}" type="datetimeFigureOut">
              <a:rPr lang="de-DE" smtClean="0"/>
              <a:t>05.03.2015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F097-AB51-45D5-82FD-B0556D20D6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76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339A-EC99-4E81-8B9A-4D90FEF27B70}" type="datetimeFigureOut">
              <a:rPr lang="de-DE" smtClean="0"/>
              <a:t>05.03.2015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F097-AB51-45D5-82FD-B0556D20D6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41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339A-EC99-4E81-8B9A-4D90FEF27B70}" type="datetimeFigureOut">
              <a:rPr lang="de-DE" smtClean="0"/>
              <a:t>05.03.2015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F097-AB51-45D5-82FD-B0556D20D6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13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339A-EC99-4E81-8B9A-4D90FEF27B70}" type="datetimeFigureOut">
              <a:rPr lang="de-DE" smtClean="0"/>
              <a:t>05.03.2015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F097-AB51-45D5-82FD-B0556D20D6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02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339A-EC99-4E81-8B9A-4D90FEF27B70}" type="datetimeFigureOut">
              <a:rPr lang="de-DE" smtClean="0"/>
              <a:t>05.03.2015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F097-AB51-45D5-82FD-B0556D20D6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7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339A-EC99-4E81-8B9A-4D90FEF27B70}" type="datetimeFigureOut">
              <a:rPr lang="de-DE" smtClean="0"/>
              <a:t>05.03.2015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F097-AB51-45D5-82FD-B0556D20D6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96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339A-EC99-4E81-8B9A-4D90FEF27B70}" type="datetimeFigureOut">
              <a:rPr lang="de-DE" smtClean="0"/>
              <a:t>05.03.2015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0F097-AB51-45D5-82FD-B0556D20D6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30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339A-EC99-4E81-8B9A-4D90FEF27B70}" type="datetimeFigureOut">
              <a:rPr lang="de-DE" smtClean="0"/>
              <a:t>05.03.2015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0F097-AB51-45D5-82FD-B0556D20D6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97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2" y="1592796"/>
            <a:ext cx="752343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5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32" y="669170"/>
            <a:ext cx="7282735" cy="551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9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35916"/>
            <a:ext cx="7200800" cy="578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43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38" y="583819"/>
            <a:ext cx="7961724" cy="569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8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8" y="548680"/>
            <a:ext cx="778774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3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76" y="785400"/>
            <a:ext cx="6823648" cy="528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7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36" y="964174"/>
            <a:ext cx="6602929" cy="49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3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03" y="870685"/>
            <a:ext cx="7179994" cy="51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2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9" y="1592796"/>
            <a:ext cx="812250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7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656692"/>
            <a:ext cx="554461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3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368660"/>
            <a:ext cx="612068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8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7269"/>
            <a:ext cx="6768752" cy="60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3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5" y="1016732"/>
            <a:ext cx="767617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3633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Moritz Regele</dc:creator>
  <cp:lastModifiedBy>Tina Ambarzumjan</cp:lastModifiedBy>
  <cp:revision>6</cp:revision>
  <dcterms:created xsi:type="dcterms:W3CDTF">2015-03-04T13:18:34Z</dcterms:created>
  <dcterms:modified xsi:type="dcterms:W3CDTF">2015-03-05T10:13:23Z</dcterms:modified>
</cp:coreProperties>
</file>